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3" r:id="rId22"/>
    <p:sldId id="264" r:id="rId23"/>
    <p:sldId id="275" r:id="rId24"/>
    <p:sldId id="276" r:id="rId25"/>
    <p:sldId id="277" r:id="rId26"/>
    <p:sldId id="274" r:id="rId27"/>
    <p:sldId id="273" r:id="rId28"/>
    <p:sldId id="265" r:id="rId29"/>
    <p:sldId id="266" r:id="rId30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Berlin Sans FB" panose="020E0602020502020306" pitchFamily="34" charset="0"/>
      <p:regular r:id="rId35"/>
      <p:bold r:id="rId36"/>
    </p:embeddedFont>
    <p:embeddedFont>
      <p:font typeface="Brasika" panose="020B0604020202020204" charset="0"/>
      <p:regular r:id="rId37"/>
    </p:embeddedFont>
    <p:embeddedFont>
      <p:font typeface="Trocch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" initials="v" lastIdx="1" clrIdx="0">
    <p:extLst>
      <p:ext uri="{19B8F6BF-5375-455C-9EA6-DF929625EA0E}">
        <p15:presenceInfo xmlns:p15="http://schemas.microsoft.com/office/powerpoint/2012/main" userId="v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22" autoAdjust="0"/>
  </p:normalViewPr>
  <p:slideViewPr>
    <p:cSldViewPr>
      <p:cViewPr varScale="1">
        <p:scale>
          <a:sx n="56" d="100"/>
          <a:sy n="56" d="100"/>
        </p:scale>
        <p:origin x="2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C7C2-8756-4C44-947F-E3FC339FDF8B}" type="datetimeFigureOut">
              <a:rPr lang="es-CO" smtClean="0"/>
              <a:t>21/06/2024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66E8-397B-4142-8EA5-0414C115E8D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68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66E8-397B-4142-8EA5-0414C115E8D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5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nterfaz de usuario gráfica, Texto, Aplicación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6868" y="2077392"/>
            <a:ext cx="6848317" cy="6132217"/>
          </a:xfrm>
          <a:custGeom>
            <a:avLst/>
            <a:gdLst/>
            <a:ahLst/>
            <a:cxnLst/>
            <a:rect l="l" t="t" r="r" b="b"/>
            <a:pathLst>
              <a:path w="6848317" h="61322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517" y="3305067"/>
            <a:ext cx="949763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4659" y="7466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35653" y="61831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30761" cy="1631642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C1607-9521-452E-B0B4-3BFAB1995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645"/>
            <a:ext cx="16229668" cy="70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07103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2484F-0B5D-4096-9163-CC42D1298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3265"/>
            <a:ext cx="13094322" cy="82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94AC4B-0834-426F-8E46-94245E85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0" y="2023019"/>
            <a:ext cx="14974380" cy="7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62621" y="54508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38099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08092" y="1043"/>
            <a:ext cx="1917094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BCE8E-CB85-419A-8BA8-226BD6FB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2" y="1365820"/>
            <a:ext cx="12306300" cy="8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5488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420402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B886B-CEFD-43AB-B354-72D381592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22" y="1661542"/>
            <a:ext cx="13797072" cy="83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278" y="288698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272" y="211204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0F769-B98F-4181-8D47-14FCD5BA5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26393"/>
            <a:ext cx="15011400" cy="82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79725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A5A552-BD4C-4AB2-8957-B51BCF5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861445"/>
            <a:ext cx="14056321" cy="80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1060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ABC9CD-CA60-4AF0-B080-142F44F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6412"/>
            <a:ext cx="14782800" cy="81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339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682234-C66C-4812-8980-A875BBBA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3509"/>
            <a:ext cx="15316200" cy="78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958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852D15-7102-44B3-940F-4211FCFF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13639800" cy="65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F4D8A6-14CD-4E1A-85C4-E736EFB24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0" y="8310101"/>
            <a:ext cx="13639799" cy="14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232908" y="3314700"/>
            <a:ext cx="907558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4" name="Freeform 4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06244" y="348448"/>
            <a:ext cx="10675509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7566" y="4811883"/>
            <a:ext cx="8792868" cy="343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Triana José Armando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Urdaneta </a:t>
            </a:r>
            <a:r>
              <a:rPr lang="en-US" sz="3769" dirty="0" err="1">
                <a:solidFill>
                  <a:srgbClr val="FFFFFF"/>
                </a:solidFill>
                <a:latin typeface="Berlin Sans FB" panose="020E0602020502020306" pitchFamily="34" charset="0"/>
              </a:rPr>
              <a:t>Lobaton</a:t>
            </a: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Mauricio José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Jiménez Romero Keiner Andrés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Mancera Betancourt Valentina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772" y="8540424"/>
            <a:ext cx="1489845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Servicio Nacional de Aprendizaje –SENA, Centro de Electricidad Electrónica y Telecomunicaciones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Técnico en Programación de Software - TPS, Segundo Trimestre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9671A97-D536-454B-A807-907473570B68}"/>
              </a:ext>
            </a:extLst>
          </p:cNvPr>
          <p:cNvSpPr txBox="1"/>
          <p:nvPr/>
        </p:nvSpPr>
        <p:spPr>
          <a:xfrm>
            <a:off x="1435489" y="3247638"/>
            <a:ext cx="15417021" cy="141961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4000" dirty="0">
                <a:solidFill>
                  <a:srgbClr val="FFFFFF"/>
                </a:solidFill>
                <a:latin typeface="Brasika"/>
              </a:rPr>
              <a:t>EQUIPO DE DESARROLLO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0036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A5B380-A882-4AFA-AABE-CD478481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5193"/>
            <a:ext cx="16710331" cy="59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ABEAC8-5D01-46A4-B1AC-1E58591F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2385369"/>
            <a:ext cx="17998526" cy="35334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61426B-1F59-481C-8E4D-6660A478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" y="6090943"/>
            <a:ext cx="17974714" cy="27101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744389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A8768C-C3AE-4F9E-9BFF-5ED6707D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2" y="1879318"/>
            <a:ext cx="14961733" cy="42016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0EFA50-172D-4E9E-8C52-88925683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6" y="6286664"/>
            <a:ext cx="16615943" cy="3255947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474E7-207F-4A93-A7CC-F666C6E0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2468546"/>
            <a:ext cx="18056833" cy="302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6AA07C-90E6-456F-B0CE-820AB85C4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27"/>
          <a:stretch/>
        </p:blipFill>
        <p:spPr>
          <a:xfrm>
            <a:off x="212447" y="5723478"/>
            <a:ext cx="8991601" cy="314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B3C32D-21EF-4368-8A3C-CD5DDAAE8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9390365" y="5884329"/>
            <a:ext cx="8711317" cy="2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664387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8A8D3E-78A4-4C89-BB80-60A980A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" y="2035049"/>
            <a:ext cx="17440238" cy="37606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2CF539-6617-4706-8E0B-F7C3E3F1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9" y="5950197"/>
            <a:ext cx="17824679" cy="3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77" y="97789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312F2B-BD4F-444F-9DE2-A8DE51A7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4" y="2329312"/>
            <a:ext cx="15468613" cy="364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AF9950-307B-4ABF-BEC6-9A26460D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3" y="6111575"/>
            <a:ext cx="14918514" cy="36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49" y="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8BEA4-3503-4B3E-9609-F347C269FFCF}"/>
              </a:ext>
            </a:extLst>
          </p:cNvPr>
          <p:cNvSpPr txBox="1"/>
          <p:nvPr/>
        </p:nvSpPr>
        <p:spPr>
          <a:xfrm>
            <a:off x="6553200" y="9808648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https://github.com/HardmandDev/Aprende_Byte_a_Byte/blob/main/trimestre_2/4_DDL_y_DML/DML/DML-Basico.pgsql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B344458-8AB9-04D5-6BC7-841B60C4E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C918CC-1319-392F-0426-6F2B7DFA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2335235"/>
            <a:ext cx="7329624" cy="39530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74BF74-DE80-D5E5-D0A7-E7CD33CC8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364330"/>
            <a:ext cx="5217235" cy="35611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06199C-7E0A-8585-1C9F-4800ADD0C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142086"/>
            <a:ext cx="5217235" cy="35409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1179E2-769A-87D3-AEBF-FCFC68826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87" y="6562776"/>
            <a:ext cx="7329623" cy="31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1905000" cy="1565279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16957" y="766749"/>
            <a:ext cx="12054086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161FD-1427-4A72-BAF8-F5A9EF73E88D}"/>
              </a:ext>
            </a:extLst>
          </p:cNvPr>
          <p:cNvSpPr txBox="1"/>
          <p:nvPr/>
        </p:nvSpPr>
        <p:spPr>
          <a:xfrm>
            <a:off x="11506200" y="8724900"/>
            <a:ext cx="630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/>
              <a:t>https://github.com/HardmandDev/Aprende_Byte_a_Byte/blob/main/trimestre_2/4_DDL_y_DML/DML/DML-Basico.pgsql</a:t>
            </a:r>
            <a:endParaRPr lang="es-CO" sz="24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5C4D8DB-2012-5992-B601-9B1AC91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79" y="5232816"/>
            <a:ext cx="7176225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A5A00C-F294-31C1-C560-8706993C0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14" y="3259797"/>
            <a:ext cx="7974472" cy="14205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AFC7A0D-4A77-6CE3-7074-6442A01B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8" y="2186571"/>
            <a:ext cx="9348192" cy="2579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C8BB79B-7725-8685-DC5C-E414706E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28" y="5138057"/>
            <a:ext cx="7142293" cy="2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8227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1714" y="747323"/>
            <a:ext cx="143515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DIAGRAMAS DE CLASES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CC1FB9-616F-4F1B-86DF-253371B7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5151"/>
            <a:ext cx="14020800" cy="7990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n que contiene Interfaz de usuario gráfica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0092" y="676156"/>
            <a:ext cx="6508097" cy="737039"/>
            <a:chOff x="0" y="0"/>
            <a:chExt cx="5879940" cy="694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9973" cy="694436"/>
            </a:xfrm>
            <a:custGeom>
              <a:avLst/>
              <a:gdLst/>
              <a:ahLst/>
              <a:cxnLst/>
              <a:rect l="l" t="t" r="r" b="b"/>
              <a:pathLst>
                <a:path w="5879973" h="694436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6225185" y="0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6263" y="2089351"/>
            <a:ext cx="16762537" cy="7322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Título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/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Portada</a:t>
            </a:r>
            <a:endParaRPr lang="en-US" sz="2800" dirty="0">
              <a:solidFill>
                <a:srgbClr val="000000"/>
              </a:solidFill>
              <a:latin typeface="Arimo Bold"/>
            </a:endParaRP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 Bold"/>
              </a:rPr>
              <a:t>Primer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trimestre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:</a:t>
            </a:r>
            <a:br>
              <a:rPr lang="en-US" sz="2800" dirty="0">
                <a:solidFill>
                  <a:srgbClr val="000000"/>
                </a:solidFill>
                <a:latin typeface="Arimo Bold"/>
              </a:rPr>
            </a:b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Descripción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del Proyecto simple y breve, con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planteamiento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problema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.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Objetivo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General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Alcance</a:t>
            </a:r>
            <a:r>
              <a:rPr lang="en-US" sz="2800" dirty="0">
                <a:solidFill>
                  <a:srgbClr val="000000"/>
                </a:solidFill>
                <a:latin typeface="Arimo Bold"/>
              </a:rPr>
              <a:t> del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proyecto</a:t>
            </a:r>
            <a:endParaRPr lang="en-US" sz="2800" dirty="0">
              <a:solidFill>
                <a:srgbClr val="000000"/>
              </a:solidFill>
              <a:latin typeface="Arimo Bold"/>
            </a:endParaRP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Arimo Bold"/>
              </a:rPr>
              <a:t>Casos de </a:t>
            </a:r>
            <a:r>
              <a:rPr lang="en-US" sz="2800" dirty="0" err="1">
                <a:solidFill>
                  <a:srgbClr val="000000"/>
                </a:solidFill>
                <a:latin typeface="Arimo Bold"/>
              </a:rPr>
              <a:t>uso</a:t>
            </a:r>
            <a:endParaRPr lang="en-US" sz="2800" dirty="0">
              <a:solidFill>
                <a:srgbClr val="000000"/>
              </a:solidFill>
              <a:latin typeface="Arimo Bold"/>
            </a:endParaRP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  <a:latin typeface="Arimo Bold"/>
              </a:rPr>
              <a:t>(En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github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carpeta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tercer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trimestre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):</a:t>
            </a:r>
            <a:br>
              <a:rPr lang="en-US" sz="2800" dirty="0">
                <a:solidFill>
                  <a:srgbClr val="FF0000"/>
                </a:solidFill>
                <a:latin typeface="Arimo Bold"/>
              </a:rPr>
            </a:br>
            <a:r>
              <a:rPr lang="en-US" sz="2800" dirty="0">
                <a:solidFill>
                  <a:srgbClr val="FF0000"/>
                </a:solidFill>
                <a:latin typeface="Arimo Bold"/>
              </a:rPr>
              <a:t>Manual de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usuario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y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técnico</a:t>
            </a:r>
            <a:br>
              <a:rPr lang="en-US" sz="2800" dirty="0">
                <a:solidFill>
                  <a:srgbClr val="FF0000"/>
                </a:solidFill>
                <a:latin typeface="Arimo Bold"/>
              </a:rPr>
            </a:b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Pruebas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unitarias</a:t>
            </a:r>
            <a:br>
              <a:rPr lang="en-US" sz="2800" dirty="0">
                <a:solidFill>
                  <a:srgbClr val="FF0000"/>
                </a:solidFill>
                <a:latin typeface="Arimo Bold"/>
              </a:rPr>
            </a:b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Presentación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del PROGRAMA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funcional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 100% (no </a:t>
            </a:r>
            <a:r>
              <a:rPr lang="en-US" sz="2800" dirty="0" err="1">
                <a:solidFill>
                  <a:srgbClr val="FF0000"/>
                </a:solidFill>
                <a:latin typeface="Arimo Bold"/>
              </a:rPr>
              <a:t>página</a:t>
            </a:r>
            <a:r>
              <a:rPr lang="en-US" sz="2800" dirty="0">
                <a:solidFill>
                  <a:srgbClr val="FF0000"/>
                </a:solidFill>
                <a:latin typeface="Arimo Bold"/>
              </a:rPr>
              <a:t>)</a:t>
            </a:r>
            <a:endParaRPr lang="en-US" sz="4800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39235" y="141751"/>
            <a:ext cx="1040953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MODELO RELACIONAL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09600" y="9654356"/>
            <a:ext cx="19888200" cy="42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400" dirty="0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https://github.com/HardmandDev/Aprende_Byte_a_Byte/blob/main/trimestre_2/1_modelo_relacional/ABB-MR.png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86D1-4909-EC4F-529F-62DFD19D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6" t="6441" r="5195" b="7363"/>
          <a:stretch/>
        </p:blipFill>
        <p:spPr>
          <a:xfrm>
            <a:off x="2895244" y="1219200"/>
            <a:ext cx="12497512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593674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62815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3E631D-807D-40F2-9520-2A83E2C62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72713"/>
            <a:ext cx="13335000" cy="84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13816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61408C-76FF-44D7-A08F-FC3FFD3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0495"/>
            <a:ext cx="15335379" cy="70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2815" y="58648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7434FE-B09C-49CE-B5F8-17E7133D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03" y="1731523"/>
            <a:ext cx="11375448" cy="86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2328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52406" y="1043"/>
            <a:ext cx="1872779" cy="18658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BC7B0A-8C56-42A6-81D2-AE2B3F7B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15" y="1383268"/>
            <a:ext cx="12441379" cy="8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391" y="68409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379" y="55575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30400" y="1043"/>
            <a:ext cx="1594785" cy="1564326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D031F5-6BAB-4556-A298-8F41CA81D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5369"/>
            <a:ext cx="14066790" cy="82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474</Words>
  <Application>Microsoft Office PowerPoint</Application>
  <PresentationFormat>Custom</PresentationFormat>
  <Paragraphs>54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Berlin Sans FB</vt:lpstr>
      <vt:lpstr>Bahnschrift</vt:lpstr>
      <vt:lpstr>Arimo Bold</vt:lpstr>
      <vt:lpstr>Brasika</vt:lpstr>
      <vt:lpstr>Trocchi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 BYTE A BYTE</dc:title>
  <dc:creator>valen</dc:creator>
  <cp:lastModifiedBy>Jose Armando Velasquez Triana</cp:lastModifiedBy>
  <cp:revision>28</cp:revision>
  <dcterms:created xsi:type="dcterms:W3CDTF">2006-08-16T00:00:00Z</dcterms:created>
  <dcterms:modified xsi:type="dcterms:W3CDTF">2024-06-22T04:14:37Z</dcterms:modified>
  <dc:identifier>DAGBTvhy89A</dc:identifier>
</cp:coreProperties>
</file>